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unnel Sans" panose="020B0604020202020204" charset="0"/>
      <p:regular r:id="rId10"/>
    </p:embeddedFont>
    <p:embeddedFont>
      <p:font typeface="Mona Sans Semi Bold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Тренажёр по Python: Мобильное приложение для интерактивного обучения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Разработчик: Астахова Эллина, 408ИС-22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Дедлайн: 19.12.2025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746F9-8D76-CC9E-F53E-CFDBED29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161" y="7693162"/>
            <a:ext cx="2847239" cy="5364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083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Идея и Цель Проекта: Решение Проблем Обучения Python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26291"/>
            <a:ext cx="2553226" cy="235878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Проблема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4" y="1255693"/>
            <a:ext cx="10175915" cy="20127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Отсутствие структурированных и доступных инструментов для самостоятельного изучения Python.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4" y="1456968"/>
            <a:ext cx="10175915" cy="402551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Недостаток гибкости в управлении учебным контентом для преподавателей и администраторов в существующих тренажёрах.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412208"/>
            <a:ext cx="5647126" cy="564712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53" y="1727184"/>
            <a:ext cx="5647127" cy="56471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6835" y="906458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Цель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396835" y="944725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Создать эффективный и безопасный инструмент для обучения Python с системой контроля прогресса и административным функционалом.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979872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Целевая аудитория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396835" y="1018139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Ученики: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Начинающие программисты.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396835" y="1040249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Администраторы/Преподаватели: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Управляющие учебным контентом.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4615100" y="7038925"/>
            <a:ext cx="2472776" cy="604591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Решение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15100" y="7306564"/>
            <a:ext cx="9855279" cy="36290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Интуитивно понятное мобильное приложение с пошаговыми модулями (теория → пример → тест).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615100" y="7556121"/>
            <a:ext cx="9855279" cy="515898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Встроенная админ-панель для полного управления учебными материалами и пользователями.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238" y="921663"/>
            <a:ext cx="7063740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Структура и Ключевой Функционал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4238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3426" y="1885474"/>
            <a:ext cx="246102" cy="2461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307" y="2418755"/>
            <a:ext cx="257877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Архитектура Приложения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8307" y="2773442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Клиент: Android (Java, Android Studio). Сервер: Google Firebase (Auth, Firestore, Storage). Паттерн: MVVM.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122902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089" y="1885474"/>
            <a:ext cx="246102" cy="2461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6970" y="2418755"/>
            <a:ext cx="207156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Роли и Возможности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286970" y="2773442"/>
            <a:ext cx="405645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Гость: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Просмотр каталога модулей, ограниченный доступ к обучению.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286970" y="3355658"/>
            <a:ext cx="405645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Пользователь: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Полный цикл обучения, тесты, прогресс, личный кабинет.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86970" y="3937873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Администратор:</a:t>
            </a: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Полный CRUD для пользователей и контента (модули + тесты), поиск.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566" y="1762482"/>
            <a:ext cx="4384596" cy="492204"/>
          </a:xfrm>
          <a:prstGeom prst="roundRect">
            <a:avLst>
              <a:gd name="adj" fmla="val 48003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0753" y="1885474"/>
            <a:ext cx="246102" cy="24610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35634" y="2418755"/>
            <a:ext cx="225944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Ключевые Экраны (8+)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835634" y="2773442"/>
            <a:ext cx="405645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Splash, Авторизация, Регистрация, Каталог модулей, Экран модуля (3 вкладки), Результат теста, Профиль, Админ-панель (2 раздела).</a:t>
            </a:r>
            <a:endParaRPr lang="en-US" sz="12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58" y="5181362"/>
            <a:ext cx="3268266" cy="1968937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331" y="5181362"/>
            <a:ext cx="3268266" cy="1968937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0803" y="5181362"/>
            <a:ext cx="3268266" cy="1968937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0276" y="5181362"/>
            <a:ext cx="3268266" cy="19689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AAEB055-184E-B522-8DA7-F29D331BF8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45916" y="7739615"/>
            <a:ext cx="1829055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077" y="335518"/>
            <a:ext cx="7324130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Архитектура и Технологии: Глубокое Погружение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27077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11837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09957" y="1097875"/>
            <a:ext cx="207942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Схема Взаимодействия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609957" y="1399699"/>
            <a:ext cx="4190762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Клиентская часть на Java с MVVM взаимодействует с Google Firebase Platform.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Authentication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Email/Password,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 Firestore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как NoSQL база данных,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Firebase Storage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хранения аватаров.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5059799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44559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42679" y="1097875"/>
            <a:ext cx="2589728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Структура Данных в Firestore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242679" y="1399699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Информация о пользователях, флаг isAdmin.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5242679" y="1637586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modules: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Название, теория, примеры кода.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42679" y="1875473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Вопросы, варианты, правильный ответ (связаны с модулем).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42679" y="2113359"/>
            <a:ext cx="41907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user_progress: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Прогресс пользователя по модулям (лучший %).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92521" y="960715"/>
            <a:ext cx="4510802" cy="1485067"/>
          </a:xfrm>
          <a:prstGeom prst="roundRect">
            <a:avLst>
              <a:gd name="adj" fmla="val 492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281" y="960715"/>
            <a:ext cx="60960" cy="1485067"/>
          </a:xfrm>
          <a:prstGeom prst="roundRect">
            <a:avLst>
              <a:gd name="adj" fmla="val 84071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875401" y="1097875"/>
            <a:ext cx="200263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Технологический Стек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75401" y="1399699"/>
            <a:ext cx="4190762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Frontend: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Java, Android SDK, ViewBinding/DataBinding.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Firebase (аутентификация, облачная БД, хранение файлов).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Архитектура: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MVVM, Repository Pattern, LiveData/ViewModel. </a:t>
            </a:r>
            <a:r>
              <a:rPr lang="en-US" sz="1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Безопасность:</a:t>
            </a:r>
            <a:r>
              <a:rPr lang="en-US" sz="1000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Правила безопасности Firestore, хэширование паролей через Firebase Auth.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357" y="2582942"/>
            <a:ext cx="9305568" cy="629543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6445841" y="5047015"/>
            <a:ext cx="1694468" cy="116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Android → Firebase Integration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8978286" y="7032288"/>
            <a:ext cx="2520822" cy="387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Authentication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8978286" y="7529952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Email/password sign-in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3070682" y="7032288"/>
            <a:ext cx="2520822" cy="387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Cloud Firestore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3070682" y="7529952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NoSQL database for app data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070682" y="3105222"/>
            <a:ext cx="2520822" cy="774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Firebase Storage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3070682" y="3990340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Store user avatars and files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8994431" y="3105222"/>
            <a:ext cx="2520822" cy="774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Android App (Java + MVVM)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8994431" y="3990340"/>
            <a:ext cx="2520822" cy="6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 layer using MVVM</a:t>
            </a:r>
            <a:endParaRPr lang="en-US" sz="14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D602F19-122F-6679-D5E7-4E6DEBFA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283" y="7738622"/>
            <a:ext cx="1829055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Демонстрация Прототипа и UX: Бесшовное Взаимодействие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464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Каталог Модулей с Процентами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939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Визуализация прогресса на карточке каждого модуля для моментального отслеживания достижений.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2854643"/>
            <a:ext cx="3709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Экран Модуля с Вкладками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34506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Четкое разделение теории, примеров кода и тестов для сфокусированного обучения.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285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Админ-панель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34506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Удобный интерфейс для управления пользователями и учебным контентом.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28260"/>
            <a:ext cx="66151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Основные Пользовательские Сценарии</a:t>
            </a:r>
            <a:endParaRPr lang="en-US" sz="2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900738"/>
            <a:ext cx="340162" cy="34016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Для Ученика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8413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Регистрация → Выбор модуля → Изучение (3 шага) → Результат → Прогресс в %.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5900738"/>
            <a:ext cx="340162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194000" y="5893713"/>
            <a:ext cx="2898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Для Администратора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8194000" y="6384131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Вход под админ-учёткой → Управление пользователями/модулями → Добавление нового теста.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4AF12D-43EB-662E-9B53-4BD272B8C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1111" y="7716644"/>
            <a:ext cx="1829055" cy="5129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36" y="377547"/>
            <a:ext cx="9066967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Выводы и Планы Развития: Будущее Обучения Python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80536" y="1081088"/>
            <a:ext cx="6765965" cy="2425422"/>
          </a:xfrm>
          <a:prstGeom prst="roundRect">
            <a:avLst>
              <a:gd name="adj" fmla="val 237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5435" y="1225987"/>
            <a:ext cx="411837" cy="411837"/>
          </a:xfrm>
          <a:prstGeom prst="roundRect">
            <a:avLst>
              <a:gd name="adj" fmla="val 22200739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664" y="1339215"/>
            <a:ext cx="185261" cy="1852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5435" y="1775103"/>
            <a:ext cx="210585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Соответствие Критериям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5435" y="2071926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Функционал: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8+ экранов, 3 роли.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5435" y="2339459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Архитектура: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MVVM, модульность.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25435" y="2606993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Данные: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Синхронизация с Firebase.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25435" y="2874526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Интеграции: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Полная работа с Firebase.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5435" y="3142059"/>
            <a:ext cx="647616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UI/UX:</a:t>
            </a: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Material Design, понятная навигация.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383780" y="1081088"/>
            <a:ext cx="6766084" cy="2425422"/>
          </a:xfrm>
          <a:prstGeom prst="roundRect">
            <a:avLst>
              <a:gd name="adj" fmla="val 237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28679" y="1225987"/>
            <a:ext cx="411837" cy="411837"/>
          </a:xfrm>
          <a:prstGeom prst="roundRect">
            <a:avLst>
              <a:gd name="adj" fmla="val 22200739"/>
            </a:avLst>
          </a:prstGeom>
          <a:solidFill>
            <a:srgbClr val="FFFFF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1908" y="1339215"/>
            <a:ext cx="185261" cy="18526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28679" y="1775103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Что Реализовано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528679" y="2071926"/>
            <a:ext cx="647628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Полный цикл обучения и администрирования.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528679" y="2339459"/>
            <a:ext cx="647628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Рабочий прототип с интеграцией Firebase.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480536" y="3712369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Планы по Развитию</a:t>
            </a:r>
            <a:endParaRPr lang="en-US" sz="2000" dirty="0"/>
          </a:p>
        </p:txBody>
      </p:sp>
      <p:sp>
        <p:nvSpPr>
          <p:cNvPr id="19" name="Shape 15"/>
          <p:cNvSpPr/>
          <p:nvPr/>
        </p:nvSpPr>
        <p:spPr>
          <a:xfrm>
            <a:off x="480536" y="4248626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686395" y="4175641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Тёмная Тема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86395" y="4472464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снижения нагрузки на глаза и улучшения пользовательского опыта.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480536" y="5039558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686395" y="4966573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Офлайн-Режим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86395" y="5263396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изучения пройденной теории без доступа к интернету.</a:t>
            </a:r>
            <a:endParaRPr lang="en-US" sz="1050" dirty="0"/>
          </a:p>
        </p:txBody>
      </p:sp>
      <p:sp>
        <p:nvSpPr>
          <p:cNvPr id="25" name="Shape 21"/>
          <p:cNvSpPr/>
          <p:nvPr/>
        </p:nvSpPr>
        <p:spPr>
          <a:xfrm>
            <a:off x="480536" y="5830491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6" name="Text 22"/>
          <p:cNvSpPr/>
          <p:nvPr/>
        </p:nvSpPr>
        <p:spPr>
          <a:xfrm>
            <a:off x="686395" y="5757505"/>
            <a:ext cx="251817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Расширенные Типы Вопросов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686395" y="6054328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Заполнение пропусков в коде, несколько правильных ответов для более глубокой проверки знаний.</a:t>
            </a:r>
            <a:endParaRPr lang="en-US" sz="1050" dirty="0"/>
          </a:p>
        </p:txBody>
      </p:sp>
      <p:sp>
        <p:nvSpPr>
          <p:cNvPr id="28" name="Shape 24"/>
          <p:cNvSpPr/>
          <p:nvPr/>
        </p:nvSpPr>
        <p:spPr>
          <a:xfrm>
            <a:off x="480536" y="6621423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29" name="Text 25"/>
          <p:cNvSpPr/>
          <p:nvPr/>
        </p:nvSpPr>
        <p:spPr>
          <a:xfrm>
            <a:off x="686395" y="6548438"/>
            <a:ext cx="1776770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Система Достижений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86395" y="6845260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Мотивационные бейджи для поощрения пользователей и стимуляции обучения.</a:t>
            </a:r>
            <a:endParaRPr lang="en-US" sz="1050" dirty="0"/>
          </a:p>
        </p:txBody>
      </p:sp>
      <p:sp>
        <p:nvSpPr>
          <p:cNvPr id="31" name="Shape 27"/>
          <p:cNvSpPr/>
          <p:nvPr/>
        </p:nvSpPr>
        <p:spPr>
          <a:xfrm>
            <a:off x="480536" y="7412355"/>
            <a:ext cx="68580" cy="68580"/>
          </a:xfrm>
          <a:prstGeom prst="roundRect">
            <a:avLst>
              <a:gd name="adj" fmla="val 666667"/>
            </a:avLst>
          </a:prstGeom>
          <a:solidFill>
            <a:srgbClr val="FFFFFF"/>
          </a:solidFill>
          <a:ln/>
        </p:spPr>
      </p:sp>
      <p:sp>
        <p:nvSpPr>
          <p:cNvPr id="32" name="Text 28"/>
          <p:cNvSpPr/>
          <p:nvPr/>
        </p:nvSpPr>
        <p:spPr>
          <a:xfrm>
            <a:off x="686395" y="7339370"/>
            <a:ext cx="2188131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Публикация в Google Play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86395" y="7636192"/>
            <a:ext cx="134634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обеспечения широкого доступа к приложению.</a:t>
            </a:r>
            <a:endParaRPr lang="en-US" sz="105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858995-B756-516F-A97A-A75E57B2F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564" y="7737961"/>
            <a:ext cx="1829055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89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56939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Приложение представляет собой </a:t>
            </a:r>
            <a:r>
              <a:rPr lang="en-US" sz="1750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готовое к использованию решение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структурированного изучения Python, сочетающее удобство для ученика и мощные инструменты управления для администратора.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38775"/>
            <a:ext cx="30480" cy="123610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Рисунок 6" descr="Изображение выглядит как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C8E07C-A67F-8D24-DC05-D41F0959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3337" y="7585346"/>
            <a:ext cx="2333951" cy="552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619</Words>
  <Application>Microsoft Office PowerPoint</Application>
  <PresentationFormat>Произвольный</PresentationFormat>
  <Paragraphs>85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Mona Sans Semi Bold</vt:lpstr>
      <vt:lpstr>Arial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Детёныш</dc:creator>
  <cp:lastModifiedBy>Эллина Астахова</cp:lastModifiedBy>
  <cp:revision>3</cp:revision>
  <dcterms:created xsi:type="dcterms:W3CDTF">2025-12-19T07:22:52Z</dcterms:created>
  <dcterms:modified xsi:type="dcterms:W3CDTF">2025-12-19T07:41:18Z</dcterms:modified>
</cp:coreProperties>
</file>